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08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7B6D-1C0E-4EE8-A873-DF36D862AF7E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4AB3-A95D-42B3-8480-F9B1A54C24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30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7B6D-1C0E-4EE8-A873-DF36D862AF7E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4AB3-A95D-42B3-8480-F9B1A54C24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65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7B6D-1C0E-4EE8-A873-DF36D862AF7E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4AB3-A95D-42B3-8480-F9B1A54C24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47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7B6D-1C0E-4EE8-A873-DF36D862AF7E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4AB3-A95D-42B3-8480-F9B1A54C24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43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7B6D-1C0E-4EE8-A873-DF36D862AF7E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4AB3-A95D-42B3-8480-F9B1A54C24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94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7B6D-1C0E-4EE8-A873-DF36D862AF7E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4AB3-A95D-42B3-8480-F9B1A54C24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69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7B6D-1C0E-4EE8-A873-DF36D862AF7E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4AB3-A95D-42B3-8480-F9B1A54C24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1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7B6D-1C0E-4EE8-A873-DF36D862AF7E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4AB3-A95D-42B3-8480-F9B1A54C24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35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7B6D-1C0E-4EE8-A873-DF36D862AF7E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4AB3-A95D-42B3-8480-F9B1A54C24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81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7B6D-1C0E-4EE8-A873-DF36D862AF7E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4AB3-A95D-42B3-8480-F9B1A54C24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07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7B6D-1C0E-4EE8-A873-DF36D862AF7E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4AB3-A95D-42B3-8480-F9B1A54C24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6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67B6D-1C0E-4EE8-A873-DF36D862AF7E}" type="datetimeFigureOut">
              <a:rPr lang="fr-FR" smtClean="0"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84AB3-A95D-42B3-8480-F9B1A54C24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34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patients consultants aux urgences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62526"/>
            <a:ext cx="8229600" cy="44013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26800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 patients consultants aux urgences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patients consultants aux urgences</dc:title>
  <dc:creator>LENOVO</dc:creator>
  <cp:lastModifiedBy>LENOVO</cp:lastModifiedBy>
  <cp:revision>1</cp:revision>
  <dcterms:created xsi:type="dcterms:W3CDTF">2021-06-27T15:30:32Z</dcterms:created>
  <dcterms:modified xsi:type="dcterms:W3CDTF">2021-06-27T15:32:22Z</dcterms:modified>
</cp:coreProperties>
</file>