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162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D7B"/>
              </a:buClr>
              <a:buSzPts val="375"/>
              <a:buFont typeface="Arial"/>
              <a:buNone/>
            </a:pPr>
            <a:r>
              <a:rPr b="1" i="0" lang="fr-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  <a:endParaRPr sz="1200"/>
          </a:p>
        </p:txBody>
      </p:sp>
      <p:sp>
        <p:nvSpPr>
          <p:cNvPr id="85" name="Google Shape;85;p13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"/>
              <a:buFont typeface="Arial"/>
              <a:buNone/>
            </a:pPr>
            <a:r>
              <a:rPr b="1" i="0" lang="fr-F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Auteurs  et service : Taille 8 à 9 Arial.  Le nom de l’orateur doit être souligné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74109" y="1587500"/>
            <a:ext cx="2450100" cy="72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599" lvl="0" marL="35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263515" y="422853"/>
            <a:ext cx="632100" cy="3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b="1" i="0" lang="fr-F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600" lvl="0" marL="3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